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246525"/>
            <a:ext cx="19518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1423750"/>
            <a:ext cx="3330300" cy="7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Gamifying the sustainability of our planet!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3249700" y="302550"/>
            <a:ext cx="4773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Goals Targeted: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Clean Water and sanitation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Life on Land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Zero Hunger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268950" y="3131000"/>
            <a:ext cx="2723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Any existing solutions so far?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No score based competitive educational games were to be found.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541050" y="3003175"/>
            <a:ext cx="562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3014375" y="2100475"/>
            <a:ext cx="2902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Why does our solution work?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Interactive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Score driven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Multiplayer extension possible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280150" y="4277475"/>
            <a:ext cx="528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Github Link: https://github.com/IshaanKulkarni/G4SDG-game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268950" y="2084300"/>
            <a:ext cx="2510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Veda goes on a mission to clean the environment, protect animals and end hunger!!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50" y="228062"/>
            <a:ext cx="2902200" cy="119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8850" y="128075"/>
            <a:ext cx="2675774" cy="1505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8850" y="1633200"/>
            <a:ext cx="2723098" cy="1729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 rotWithShape="1">
          <a:blip r:embed="rId6">
            <a:alphaModFix/>
          </a:blip>
          <a:srcRect b="-50625" l="0" r="0" t="0"/>
          <a:stretch/>
        </p:blipFill>
        <p:spPr>
          <a:xfrm>
            <a:off x="6128850" y="3362575"/>
            <a:ext cx="2723098" cy="248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